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7" r:id="rId3"/>
    <p:sldId id="281" r:id="rId4"/>
    <p:sldId id="263" r:id="rId5"/>
    <p:sldId id="267" r:id="rId6"/>
    <p:sldId id="264" r:id="rId7"/>
    <p:sldId id="274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99" autoAdjust="0"/>
    <p:restoredTop sz="94660"/>
  </p:normalViewPr>
  <p:slideViewPr>
    <p:cSldViewPr>
      <p:cViewPr varScale="1">
        <p:scale>
          <a:sx n="56" d="100"/>
          <a:sy n="56" d="100"/>
        </p:scale>
        <p:origin x="1528" y="2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680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700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532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668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85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208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479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136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0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08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519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8DB5-CF55-4A8C-A4BB-D648E08A0611}" type="datetimeFigureOut">
              <a:rPr lang="he-IL" smtClean="0"/>
              <a:t>כ'/אדר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97EA-34C5-4935-83BE-E55A8D48AD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814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auto">
          <a:xfrm>
            <a:off x="431540" y="877784"/>
            <a:ext cx="8424936" cy="5400600"/>
          </a:xfrm>
          <a:custGeom>
            <a:avLst/>
            <a:gdLst>
              <a:gd name="T0" fmla="*/ 15660 w 15660"/>
              <a:gd name="T1" fmla="*/ 3270 h 10620"/>
              <a:gd name="T2" fmla="*/ 14760 w 15660"/>
              <a:gd name="T3" fmla="*/ 570 h 10620"/>
              <a:gd name="T4" fmla="*/ 12780 w 15660"/>
              <a:gd name="T5" fmla="*/ 6690 h 10620"/>
              <a:gd name="T6" fmla="*/ 11160 w 15660"/>
              <a:gd name="T7" fmla="*/ 1650 h 10620"/>
              <a:gd name="T8" fmla="*/ 9180 w 15660"/>
              <a:gd name="T9" fmla="*/ 7770 h 10620"/>
              <a:gd name="T10" fmla="*/ 6660 w 15660"/>
              <a:gd name="T11" fmla="*/ 2010 h 10620"/>
              <a:gd name="T12" fmla="*/ 4680 w 15660"/>
              <a:gd name="T13" fmla="*/ 9030 h 10620"/>
              <a:gd name="T14" fmla="*/ 2340 w 15660"/>
              <a:gd name="T15" fmla="*/ 2370 h 10620"/>
              <a:gd name="T16" fmla="*/ 360 w 15660"/>
              <a:gd name="T17" fmla="*/ 9390 h 10620"/>
              <a:gd name="T18" fmla="*/ 180 w 15660"/>
              <a:gd name="T19" fmla="*/ 9750 h 10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660" h="10620">
                <a:moveTo>
                  <a:pt x="15660" y="3270"/>
                </a:moveTo>
                <a:cubicBezTo>
                  <a:pt x="15450" y="1635"/>
                  <a:pt x="15240" y="0"/>
                  <a:pt x="14760" y="570"/>
                </a:cubicBezTo>
                <a:cubicBezTo>
                  <a:pt x="14280" y="1140"/>
                  <a:pt x="13380" y="6510"/>
                  <a:pt x="12780" y="6690"/>
                </a:cubicBezTo>
                <a:cubicBezTo>
                  <a:pt x="12180" y="6870"/>
                  <a:pt x="11760" y="1470"/>
                  <a:pt x="11160" y="1650"/>
                </a:cubicBezTo>
                <a:cubicBezTo>
                  <a:pt x="10560" y="1830"/>
                  <a:pt x="9930" y="7710"/>
                  <a:pt x="9180" y="7770"/>
                </a:cubicBezTo>
                <a:cubicBezTo>
                  <a:pt x="8430" y="7830"/>
                  <a:pt x="7410" y="1800"/>
                  <a:pt x="6660" y="2010"/>
                </a:cubicBezTo>
                <a:cubicBezTo>
                  <a:pt x="5910" y="2220"/>
                  <a:pt x="5400" y="8970"/>
                  <a:pt x="4680" y="9030"/>
                </a:cubicBezTo>
                <a:cubicBezTo>
                  <a:pt x="3960" y="9090"/>
                  <a:pt x="3060" y="2310"/>
                  <a:pt x="2340" y="2370"/>
                </a:cubicBezTo>
                <a:cubicBezTo>
                  <a:pt x="1620" y="2430"/>
                  <a:pt x="720" y="8160"/>
                  <a:pt x="360" y="9390"/>
                </a:cubicBezTo>
                <a:cubicBezTo>
                  <a:pt x="0" y="10620"/>
                  <a:pt x="90" y="10185"/>
                  <a:pt x="180" y="9750"/>
                </a:cubicBezTo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 spc="600" dirty="0"/>
          </a:p>
        </p:txBody>
      </p:sp>
    </p:spTree>
    <p:extLst>
      <p:ext uri="{BB962C8B-B14F-4D97-AF65-F5344CB8AC3E}">
        <p14:creationId xmlns:p14="http://schemas.microsoft.com/office/powerpoint/2010/main" val="348547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auto">
          <a:xfrm>
            <a:off x="323528" y="1340769"/>
            <a:ext cx="8712967" cy="5400600"/>
          </a:xfrm>
          <a:custGeom>
            <a:avLst/>
            <a:gdLst>
              <a:gd name="T0" fmla="*/ 15660 w 15660"/>
              <a:gd name="T1" fmla="*/ 3270 h 10620"/>
              <a:gd name="T2" fmla="*/ 14760 w 15660"/>
              <a:gd name="T3" fmla="*/ 570 h 10620"/>
              <a:gd name="T4" fmla="*/ 12780 w 15660"/>
              <a:gd name="T5" fmla="*/ 6690 h 10620"/>
              <a:gd name="T6" fmla="*/ 11160 w 15660"/>
              <a:gd name="T7" fmla="*/ 1650 h 10620"/>
              <a:gd name="T8" fmla="*/ 9180 w 15660"/>
              <a:gd name="T9" fmla="*/ 7770 h 10620"/>
              <a:gd name="T10" fmla="*/ 6660 w 15660"/>
              <a:gd name="T11" fmla="*/ 2010 h 10620"/>
              <a:gd name="T12" fmla="*/ 4680 w 15660"/>
              <a:gd name="T13" fmla="*/ 9030 h 10620"/>
              <a:gd name="T14" fmla="*/ 2340 w 15660"/>
              <a:gd name="T15" fmla="*/ 2370 h 10620"/>
              <a:gd name="T16" fmla="*/ 360 w 15660"/>
              <a:gd name="T17" fmla="*/ 9390 h 10620"/>
              <a:gd name="T18" fmla="*/ 180 w 15660"/>
              <a:gd name="T19" fmla="*/ 9750 h 10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660" h="10620">
                <a:moveTo>
                  <a:pt x="15660" y="3270"/>
                </a:moveTo>
                <a:cubicBezTo>
                  <a:pt x="15450" y="1635"/>
                  <a:pt x="15240" y="0"/>
                  <a:pt x="14760" y="570"/>
                </a:cubicBezTo>
                <a:cubicBezTo>
                  <a:pt x="14280" y="1140"/>
                  <a:pt x="13380" y="6510"/>
                  <a:pt x="12780" y="6690"/>
                </a:cubicBezTo>
                <a:cubicBezTo>
                  <a:pt x="12180" y="6870"/>
                  <a:pt x="11760" y="1470"/>
                  <a:pt x="11160" y="1650"/>
                </a:cubicBezTo>
                <a:cubicBezTo>
                  <a:pt x="10560" y="1830"/>
                  <a:pt x="9930" y="7710"/>
                  <a:pt x="9180" y="7770"/>
                </a:cubicBezTo>
                <a:cubicBezTo>
                  <a:pt x="8430" y="7830"/>
                  <a:pt x="7410" y="1800"/>
                  <a:pt x="6660" y="2010"/>
                </a:cubicBezTo>
                <a:cubicBezTo>
                  <a:pt x="5910" y="2220"/>
                  <a:pt x="5400" y="8970"/>
                  <a:pt x="4680" y="9030"/>
                </a:cubicBezTo>
                <a:cubicBezTo>
                  <a:pt x="3960" y="9090"/>
                  <a:pt x="3060" y="2310"/>
                  <a:pt x="2340" y="2370"/>
                </a:cubicBezTo>
                <a:cubicBezTo>
                  <a:pt x="1620" y="2430"/>
                  <a:pt x="720" y="8160"/>
                  <a:pt x="360" y="9390"/>
                </a:cubicBezTo>
                <a:cubicBezTo>
                  <a:pt x="0" y="10620"/>
                  <a:pt x="90" y="10185"/>
                  <a:pt x="180" y="9750"/>
                </a:cubicBezTo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8116592" y="1051612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B0F0"/>
                </a:solidFill>
              </a:rPr>
              <a:t>שלמה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2312" y="994118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B0F0"/>
                </a:solidFill>
              </a:rPr>
              <a:t>יהושפט</a:t>
            </a:r>
          </a:p>
          <a:p>
            <a:pPr algn="ctr"/>
            <a:r>
              <a:rPr lang="he-IL" b="1" dirty="0">
                <a:solidFill>
                  <a:srgbClr val="00B0F0"/>
                </a:solidFill>
              </a:rPr>
              <a:t>אחאב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6913" y="1023146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B0F0"/>
                </a:solidFill>
              </a:rPr>
              <a:t>עוזיהו ירבעם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6588" y="1196752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B0F0"/>
                </a:solidFill>
              </a:rPr>
              <a:t>יאשיהו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78979" y="5949282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</a:rPr>
              <a:t>אסא </a:t>
            </a:r>
            <a:r>
              <a:rPr lang="he-IL" b="1" dirty="0" err="1">
                <a:solidFill>
                  <a:srgbClr val="FF0000"/>
                </a:solidFill>
              </a:rPr>
              <a:t>בעשא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7831" y="5938754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</a:rPr>
              <a:t>אמציהו יואש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41912" y="5954519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</a:rPr>
              <a:t>חזקיהו הושע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8604" y="6093298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</a:rPr>
              <a:t>צדקיהו</a:t>
            </a:r>
          </a:p>
        </p:txBody>
      </p:sp>
    </p:spTree>
    <p:extLst>
      <p:ext uri="{BB962C8B-B14F-4D97-AF65-F5344CB8AC3E}">
        <p14:creationId xmlns:p14="http://schemas.microsoft.com/office/powerpoint/2010/main" val="218387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auto">
          <a:xfrm>
            <a:off x="323528" y="1340769"/>
            <a:ext cx="8712967" cy="5400600"/>
          </a:xfrm>
          <a:custGeom>
            <a:avLst/>
            <a:gdLst>
              <a:gd name="T0" fmla="*/ 15660 w 15660"/>
              <a:gd name="T1" fmla="*/ 3270 h 10620"/>
              <a:gd name="T2" fmla="*/ 14760 w 15660"/>
              <a:gd name="T3" fmla="*/ 570 h 10620"/>
              <a:gd name="T4" fmla="*/ 12780 w 15660"/>
              <a:gd name="T5" fmla="*/ 6690 h 10620"/>
              <a:gd name="T6" fmla="*/ 11160 w 15660"/>
              <a:gd name="T7" fmla="*/ 1650 h 10620"/>
              <a:gd name="T8" fmla="*/ 9180 w 15660"/>
              <a:gd name="T9" fmla="*/ 7770 h 10620"/>
              <a:gd name="T10" fmla="*/ 6660 w 15660"/>
              <a:gd name="T11" fmla="*/ 2010 h 10620"/>
              <a:gd name="T12" fmla="*/ 4680 w 15660"/>
              <a:gd name="T13" fmla="*/ 9030 h 10620"/>
              <a:gd name="T14" fmla="*/ 2340 w 15660"/>
              <a:gd name="T15" fmla="*/ 2370 h 10620"/>
              <a:gd name="T16" fmla="*/ 360 w 15660"/>
              <a:gd name="T17" fmla="*/ 9390 h 10620"/>
              <a:gd name="T18" fmla="*/ 180 w 15660"/>
              <a:gd name="T19" fmla="*/ 9750 h 10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660" h="10620">
                <a:moveTo>
                  <a:pt x="15660" y="3270"/>
                </a:moveTo>
                <a:cubicBezTo>
                  <a:pt x="15450" y="1635"/>
                  <a:pt x="15240" y="0"/>
                  <a:pt x="14760" y="570"/>
                </a:cubicBezTo>
                <a:cubicBezTo>
                  <a:pt x="14280" y="1140"/>
                  <a:pt x="13380" y="6510"/>
                  <a:pt x="12780" y="6690"/>
                </a:cubicBezTo>
                <a:cubicBezTo>
                  <a:pt x="12180" y="6870"/>
                  <a:pt x="11760" y="1470"/>
                  <a:pt x="11160" y="1650"/>
                </a:cubicBezTo>
                <a:cubicBezTo>
                  <a:pt x="10560" y="1830"/>
                  <a:pt x="9930" y="7710"/>
                  <a:pt x="9180" y="7770"/>
                </a:cubicBezTo>
                <a:cubicBezTo>
                  <a:pt x="8430" y="7830"/>
                  <a:pt x="7410" y="1800"/>
                  <a:pt x="6660" y="2010"/>
                </a:cubicBezTo>
                <a:cubicBezTo>
                  <a:pt x="5910" y="2220"/>
                  <a:pt x="5400" y="8970"/>
                  <a:pt x="4680" y="9030"/>
                </a:cubicBezTo>
                <a:cubicBezTo>
                  <a:pt x="3960" y="9090"/>
                  <a:pt x="3060" y="2310"/>
                  <a:pt x="2340" y="2370"/>
                </a:cubicBezTo>
                <a:cubicBezTo>
                  <a:pt x="1620" y="2430"/>
                  <a:pt x="720" y="8160"/>
                  <a:pt x="360" y="9390"/>
                </a:cubicBezTo>
                <a:cubicBezTo>
                  <a:pt x="0" y="10620"/>
                  <a:pt x="90" y="10185"/>
                  <a:pt x="180" y="9750"/>
                </a:cubicBezTo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 spc="600" dirty="0"/>
          </a:p>
        </p:txBody>
      </p:sp>
      <p:sp>
        <p:nvSpPr>
          <p:cNvPr id="3" name="TextBox 2"/>
          <p:cNvSpPr txBox="1"/>
          <p:nvPr/>
        </p:nvSpPr>
        <p:spPr>
          <a:xfrm>
            <a:off x="8116592" y="620688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B0F0"/>
                </a:solidFill>
              </a:rPr>
              <a:t>שלמה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42312" y="548680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B0F0"/>
                </a:solidFill>
              </a:rPr>
              <a:t>יהושפט</a:t>
            </a:r>
          </a:p>
          <a:p>
            <a:pPr algn="ctr"/>
            <a:r>
              <a:rPr lang="he-IL" b="1" dirty="0">
                <a:solidFill>
                  <a:srgbClr val="00B0F0"/>
                </a:solidFill>
              </a:rPr>
              <a:t>אחאב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6913" y="620689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B0F0"/>
                </a:solidFill>
              </a:rPr>
              <a:t>עוזיהו ירבעם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6588" y="764704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B0F0"/>
                </a:solidFill>
              </a:rPr>
              <a:t>יאשיהו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78979" y="5949282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</a:rPr>
              <a:t>אסא </a:t>
            </a:r>
            <a:r>
              <a:rPr lang="he-IL" b="1" dirty="0" err="1">
                <a:solidFill>
                  <a:srgbClr val="FF0000"/>
                </a:solidFill>
              </a:rPr>
              <a:t>בעשא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7831" y="5938754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</a:rPr>
              <a:t>אמציהו יואש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41912" y="5954519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</a:rPr>
              <a:t>חזקיהו הושע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604" y="6093298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</a:rPr>
              <a:t>צדקיהו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42312" y="1628800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אליהו</a:t>
            </a:r>
          </a:p>
        </p:txBody>
      </p:sp>
      <p:sp>
        <p:nvSpPr>
          <p:cNvPr id="13" name="TextBox 12"/>
          <p:cNvSpPr txBox="1"/>
          <p:nvPr/>
        </p:nvSpPr>
        <p:spPr>
          <a:xfrm rot="17126323">
            <a:off x="5226069" y="3650057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אלישע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8A69CB3C-329B-C736-8366-311C54719169}"/>
              </a:ext>
            </a:extLst>
          </p:cNvPr>
          <p:cNvSpPr txBox="1"/>
          <p:nvPr/>
        </p:nvSpPr>
        <p:spPr>
          <a:xfrm rot="4257503">
            <a:off x="4514967" y="3597646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אלישע</a:t>
            </a:r>
          </a:p>
        </p:txBody>
      </p:sp>
      <p:sp>
        <p:nvSpPr>
          <p:cNvPr id="17" name="TextBox 11">
            <a:extLst>
              <a:ext uri="{FF2B5EF4-FFF2-40B4-BE49-F238E27FC236}">
                <a16:creationId xmlns:a16="http://schemas.microsoft.com/office/drawing/2014/main" id="{FA01AFF8-D4D3-3E1C-1D60-CC90C67FCFE1}"/>
              </a:ext>
            </a:extLst>
          </p:cNvPr>
          <p:cNvSpPr txBox="1"/>
          <p:nvPr/>
        </p:nvSpPr>
        <p:spPr>
          <a:xfrm>
            <a:off x="3450024" y="1617769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עמוס</a:t>
            </a: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C68F4F54-57EC-2D93-352E-325D1201DB85}"/>
              </a:ext>
            </a:extLst>
          </p:cNvPr>
          <p:cNvSpPr txBox="1"/>
          <p:nvPr/>
        </p:nvSpPr>
        <p:spPr>
          <a:xfrm rot="16956580">
            <a:off x="2054698" y="3647785"/>
            <a:ext cx="22468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ישעיהו     מיכה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0554BF48-0B89-6F82-A184-00D1C0439A0D}"/>
              </a:ext>
            </a:extLst>
          </p:cNvPr>
          <p:cNvSpPr txBox="1"/>
          <p:nvPr/>
        </p:nvSpPr>
        <p:spPr>
          <a:xfrm>
            <a:off x="4071008" y="2195572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יונה</a:t>
            </a:r>
          </a:p>
        </p:txBody>
      </p:sp>
    </p:spTree>
    <p:extLst>
      <p:ext uri="{BB962C8B-B14F-4D97-AF65-F5344CB8AC3E}">
        <p14:creationId xmlns:p14="http://schemas.microsoft.com/office/powerpoint/2010/main" val="228775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4813"/>
            <a:ext cx="5638800" cy="6048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16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32" y="692696"/>
            <a:ext cx="7704856" cy="5444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27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4" y="404664"/>
            <a:ext cx="8267700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23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1"/>
          <p:cNvSpPr>
            <a:spLocks noChangeArrowheads="1"/>
          </p:cNvSpPr>
          <p:nvPr/>
        </p:nvSpPr>
        <p:spPr bwMode="auto">
          <a:xfrm>
            <a:off x="3341912" y="1936750"/>
            <a:ext cx="1870075" cy="2533650"/>
          </a:xfrm>
          <a:prstGeom prst="ellipse">
            <a:avLst/>
          </a:prstGeom>
          <a:solidFill>
            <a:srgbClr val="DBE5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627661" y="1412876"/>
            <a:ext cx="542925" cy="523875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5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צור</a:t>
            </a:r>
            <a:endParaRPr kumimoji="0" 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5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צידון</a:t>
            </a: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11987" y="2922589"/>
            <a:ext cx="593725" cy="625475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5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עמון</a:t>
            </a:r>
            <a:endParaRPr kumimoji="0" lang="he-IL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5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מואב</a:t>
            </a: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031012" y="3965575"/>
            <a:ext cx="644525" cy="381000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5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אדום</a:t>
            </a:r>
            <a:endParaRPr kumimoji="0" 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32325" y="3095625"/>
            <a:ext cx="771525" cy="552450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5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פלשתים</a:t>
            </a: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2260665">
            <a:off x="2195736" y="4051300"/>
            <a:ext cx="1600200" cy="2628900"/>
          </a:xfrm>
          <a:prstGeom prst="upArrow">
            <a:avLst>
              <a:gd name="adj1" fmla="val 50000"/>
              <a:gd name="adj2" fmla="val 41071"/>
            </a:avLst>
          </a:prstGeom>
          <a:solidFill>
            <a:srgbClr val="F2DBDB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5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מצרים</a:t>
            </a: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2924922">
            <a:off x="5116699" y="391140"/>
            <a:ext cx="1600200" cy="2395770"/>
          </a:xfrm>
          <a:prstGeom prst="downArrow">
            <a:avLst/>
          </a:prstGeom>
          <a:solidFill>
            <a:srgbClr val="F2DBDB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he-IL" sz="15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ממלכה צפונית</a:t>
            </a:r>
            <a:endParaRPr kumimoji="0" 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7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 </a:t>
            </a:r>
            <a:r>
              <a:rPr kumimoji="0" lang="he-IL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ארם, אשור</a:t>
            </a:r>
            <a:endParaRPr kumimoji="0" 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 בבל</a:t>
            </a: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67386" y="2444751"/>
            <a:ext cx="701675" cy="650875"/>
          </a:xfrm>
          <a:prstGeom prst="rect">
            <a:avLst/>
          </a:prstGeom>
          <a:solidFill>
            <a:srgbClr val="DBE5F1"/>
          </a:solidFill>
          <a:ln w="9525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500" b="0" i="0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ישראל</a:t>
            </a: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967386" y="3168651"/>
            <a:ext cx="701675" cy="650875"/>
          </a:xfrm>
          <a:prstGeom prst="rect">
            <a:avLst/>
          </a:prstGeom>
          <a:solidFill>
            <a:srgbClr val="DBE5F1"/>
          </a:solidFill>
          <a:ln w="9525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500" b="0" i="0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Times New Roman" pitchFamily="18" charset="0"/>
                <a:cs typeface="Narkisim" pitchFamily="34" charset="-79"/>
              </a:rPr>
              <a:t>יהודה</a:t>
            </a: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0872431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460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51</Words>
  <Application>Microsoft Office PowerPoint</Application>
  <PresentationFormat>‫הצגה על המסך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0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tmpUser</dc:creator>
  <cp:lastModifiedBy>ינאי רמי</cp:lastModifiedBy>
  <cp:revision>37</cp:revision>
  <dcterms:created xsi:type="dcterms:W3CDTF">2011-11-17T10:02:03Z</dcterms:created>
  <dcterms:modified xsi:type="dcterms:W3CDTF">2024-02-29T10:03:03Z</dcterms:modified>
</cp:coreProperties>
</file>